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6" r:id="rId3"/>
    <p:sldId id="321" r:id="rId4"/>
    <p:sldId id="323" r:id="rId5"/>
    <p:sldId id="322" r:id="rId6"/>
    <p:sldId id="324" r:id="rId7"/>
    <p:sldId id="325" r:id="rId8"/>
    <p:sldId id="326" r:id="rId9"/>
    <p:sldId id="313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95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A9C1F-D636-4500-A922-517CC4FD2A53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44B6B-24AD-438F-88D5-D9EFEC08A6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84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F44B6B-24AD-438F-88D5-D9EFEC08A65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217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BAEC082-27E9-449F-B784-A91DE4D45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850" y="32538"/>
            <a:ext cx="3273491" cy="675610"/>
          </a:xfrm>
          <a:prstGeom prst="rect">
            <a:avLst/>
          </a:prstGeom>
          <a:solidFill>
            <a:srgbClr val="F3F3F4"/>
          </a:solidFill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426FC56-BFA8-45D7-95C0-740D80159D82}"/>
              </a:ext>
            </a:extLst>
          </p:cNvPr>
          <p:cNvSpPr txBox="1"/>
          <p:nvPr userDrawn="1"/>
        </p:nvSpPr>
        <p:spPr>
          <a:xfrm>
            <a:off x="174259" y="139510"/>
            <a:ext cx="6189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新能源汽车使用过程中注意的问题</a:t>
            </a:r>
          </a:p>
        </p:txBody>
      </p:sp>
    </p:spTree>
    <p:extLst>
      <p:ext uri="{BB962C8B-B14F-4D97-AF65-F5344CB8AC3E}">
        <p14:creationId xmlns:p14="http://schemas.microsoft.com/office/powerpoint/2010/main" val="78801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99AAE5-E6A5-4022-8D44-5AFA86B7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B6F2FE-25B9-4DE2-8F61-F11C56663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8109E-B555-4E13-B68B-1229873B9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36FE041-9945-48C0-A51A-590BEDD41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9CCEC1-1C4B-4D90-A077-E07E2A459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71532B-4623-4FD8-8220-6DA05895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486B4E4-2041-4A8E-B990-2EFFC96E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1B9079D-AF7E-4213-847A-37F95DBBD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6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24C34-19C7-4E5C-88E6-142002EA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0C25D7-88AD-4EA1-919E-C0F54C70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AD7D76-CFFD-4FA7-A390-1C857466E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0640613-BF81-4711-9303-BBA95DF9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31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31C5DA-9312-4DCD-91D1-9D48895A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32081B-801D-4A6B-B536-FC0B787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D59616-6655-4670-942F-3941B01B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70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399A06-EC86-48F4-A31A-8C98A08B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07A100-7387-4061-8955-2A747B80A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3654D1-6835-4E87-84F5-876073FD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68E0F7-90DF-427F-BF66-49B64340F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28896B-D48E-4A10-8D4C-9B75A75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ECB1C5-AF13-41BE-9169-5187E897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312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1B785E-AF4C-4E79-AD05-573D7306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D9DD350-7192-4F16-B599-0636206F8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2D8CA4-5F56-4588-92A1-D82520CC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6F2943-7F5C-45D4-AFE6-74282ADF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D617E1-309C-4474-9CA9-4C5F7EA37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93E82C-88C9-42BC-AB4B-B3782007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01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16C414-4E38-4B7F-9986-97D3E1E1D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51BC05-4CEB-4E87-9D25-F3457F333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53B2C3-F59A-4D76-BE1E-94B48CFC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D0A476-E6C1-4023-9733-13F737C6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5D34A5-2EBC-4B41-8391-D8E21B2C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72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FDE6F04-CEE8-4A4F-A152-E2BF4AD92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0FB339-D911-4E27-8A11-740F4157B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422238-2DD2-4AE1-86FF-A1A229DB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C2582F-DF8A-4FCA-9D78-FE8D3622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F5A9F4-9FFD-47A1-BE95-AF18AA52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6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C9D6D9-53FD-47F9-95A8-055ABAB5D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534" y="5162550"/>
            <a:ext cx="3876675" cy="80010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21483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2" descr="中英文横排组合最终稿">
            <a:extLst>
              <a:ext uri="{FF2B5EF4-FFF2-40B4-BE49-F238E27FC236}">
                <a16:creationId xmlns:a16="http://schemas.microsoft.com/office/drawing/2014/main" id="{9BAB6A00-E7CB-4CBC-9318-38A5B7316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279" y="104504"/>
            <a:ext cx="3809721" cy="55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013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4" name="Picture 12" descr="中英文横排组合最终稿">
            <a:extLst>
              <a:ext uri="{FF2B5EF4-FFF2-40B4-BE49-F238E27FC236}">
                <a16:creationId xmlns:a16="http://schemas.microsoft.com/office/drawing/2014/main" id="{A0973862-C623-44D2-9A65-58B4D4706E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11297" y="5275698"/>
            <a:ext cx="4866834" cy="7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5378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123851-17AC-47FD-B6E6-711CA7E1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2B7ECF-86AF-4A03-94AF-F9492CA77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589B26D-E9F8-4248-94E1-A25701B4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973F84-F78C-4D9B-B1F8-F64450AB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41341C-AF68-4F1C-86D9-1DE849415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39AC5E-30DD-4006-89C0-5FEAF6E5E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37D2A5-E7CC-4307-AFD8-396DAF81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88440D-CE80-4EA1-A477-050964B6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84BF42-00BD-4425-9BF1-17423FC6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3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C9CCF-EC9F-438E-AA8D-21AFF5DA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11548-BE73-44D2-B35B-73515193E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30C281-09E9-4F00-99AF-1E4CA19F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1E424C-7A68-4344-BC36-C9205495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303D1C-E5B5-40AC-AE08-D5687131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8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1588A-EB6E-44CA-AB6E-9D6658C85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A3D34F-8828-47E4-AE71-DC1F35495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C512DC-AFAA-442A-8FB2-AAF6ACA2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2E0715-EC41-4095-8EF8-D997F6C79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9603EC-FFC1-4FEF-8846-54645605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1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21875C-7DF6-4B83-A42A-350E68300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8A3FC2-4252-481C-AA53-DE8028FE1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13F9B1-E7E3-4B8F-9924-946ECDE0C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EAF227-70EB-462A-91B8-C19EC9BC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93FEFE-5766-466C-A3C1-60953723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7122E3-D533-46C7-9990-CE1B7DDA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9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9B840B-4B63-461B-892C-17F4F7F8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DD5996-02CC-49D0-995F-FA4889FA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AB1B8-5276-4A4A-884D-1214E8CA5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286F-21BB-4AB4-961F-35FA1AB38DE7}" type="datetimeFigureOut">
              <a:rPr lang="zh-CN" altLang="en-US" smtClean="0"/>
              <a:t>2025/9/5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02BD6A-4D56-4872-84C7-CB170F9C7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F6A671-5436-44D7-ABCE-DA0CBA6DF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8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0" r:id="rId3"/>
    <p:sldLayoutId id="2147483661" r:id="rId4"/>
    <p:sldLayoutId id="2147483662" r:id="rId5"/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DECE70-BBAC-48C2-8FD8-07268BC8999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048000" y="1122363"/>
            <a:ext cx="9144000" cy="23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/>
              <a:t>拓展知识</a:t>
            </a:r>
            <a:br>
              <a:rPr lang="en-US" altLang="zh-CN" dirty="0"/>
            </a:br>
            <a:r>
              <a:rPr lang="zh-CN" altLang="en-US" dirty="0"/>
              <a:t>新能源汽车使用过程中注意的问题</a:t>
            </a:r>
          </a:p>
        </p:txBody>
      </p:sp>
    </p:spTree>
    <p:extLst>
      <p:ext uri="{BB962C8B-B14F-4D97-AF65-F5344CB8AC3E}">
        <p14:creationId xmlns:p14="http://schemas.microsoft.com/office/powerpoint/2010/main" val="412725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新能源汽车使用过程中注意的问题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一、夏季注意事项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9" y="2651019"/>
            <a:ext cx="11115822" cy="3271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雨季行车前应先做好行车前检查，主要检查刷水器、车辆空调除雾功能是否正常。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虞姬行驶速度尽量不要超过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60km/h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，暴雨时尽量不要行驶，若行驶，车速不应超过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20km/h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当雨季行驶时车辆发生故障无法行驶后，应当靠边停车将三脚架摆放，等待救援，严禁自行维修。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在泥泞路面行驶时，不要猛踩加速踏板，以免发生侧滑。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请勿驶入深水中，以免发生漏电短路事故。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当车辆被积水浸泡时，不要考虑继续行驶，应迅速断电井离开车内，尽量不要与车身金属接触，以免发生触电。</a:t>
            </a:r>
          </a:p>
        </p:txBody>
      </p:sp>
    </p:spTree>
    <p:extLst>
      <p:ext uri="{BB962C8B-B14F-4D97-AF65-F5344CB8AC3E}">
        <p14:creationId xmlns:p14="http://schemas.microsoft.com/office/powerpoint/2010/main" val="95991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新能源汽车使用过程中注意的问题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一、夏季注意事项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9" y="2651019"/>
            <a:ext cx="11115822" cy="2348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7.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避免高温充电。因动力电池温度特性，车辆高速行驶后，夏季建议停放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30min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后，在阴凉通风处进行充电。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8.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暴雨打雷时尽量不要充电；若车辆在露天或者地势较低的地方充电，下雨后应终止充电，以免积水高度超过充电口发生短路。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9.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避免车辆暴晒。建议将车辆停放在阴凉通风处，以防车内温度过高，造成安全隐患。</a:t>
            </a:r>
          </a:p>
        </p:txBody>
      </p:sp>
    </p:spTree>
    <p:extLst>
      <p:ext uri="{BB962C8B-B14F-4D97-AF65-F5344CB8AC3E}">
        <p14:creationId xmlns:p14="http://schemas.microsoft.com/office/powerpoint/2010/main" val="3012258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新能源汽车使用过程中注意的问题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二、冬季注意事项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9" y="2651019"/>
            <a:ext cx="8682111" cy="3733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纯电动汽车在冬季低温行驶后，建议及时充电，避免因长时间停驶导致动力电池温度低，造成用电浪费和充电延时。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车辆充电时，建议将车辆尽量停放于避风朝阳且温度较高的环境存放。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充电时预防雪水淋湿充电接口，更不要将充电插头直接暴露在雪水下，防止发生短路。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避免因冬季气温较低导致充电异常情况等的出现，建议车辆充电开启后检查车辆充电是否开启。检查充电桩充电电流，若充电电流达到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12A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以上，充电已开启。</a:t>
            </a:r>
          </a:p>
        </p:txBody>
      </p:sp>
    </p:spTree>
    <p:extLst>
      <p:ext uri="{BB962C8B-B14F-4D97-AF65-F5344CB8AC3E}">
        <p14:creationId xmlns:p14="http://schemas.microsoft.com/office/powerpoint/2010/main" val="4289061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新能源汽车使用过程中注意的问题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三、车辆起火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9" y="2651019"/>
            <a:ext cx="8682111" cy="3271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车辆行驶中机舱电器起火，主要为电机控制器中故障元件温度失控起火、电线插头接触不良、通电时打火引燃电线绝缘层破损及动力电池内部故障起火。当出现车辆起火时，按照如下步骤冷静处理起火事故：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）迅速停车。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）然后切断电源。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）取下随车灭火器。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）依据实际情况采用不同灭火方式。</a:t>
            </a:r>
          </a:p>
        </p:txBody>
      </p:sp>
    </p:spTree>
    <p:extLst>
      <p:ext uri="{BB962C8B-B14F-4D97-AF65-F5344CB8AC3E}">
        <p14:creationId xmlns:p14="http://schemas.microsoft.com/office/powerpoint/2010/main" val="3763663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新能源汽车使用过程中注意的问题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四、拖车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9" y="2651019"/>
            <a:ext cx="8682111" cy="281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拖车救援。车辆在需要求援时，应首先选择专业拖车公司，不得盲目自行拖拽，以免对车辆造成不可逆损坏。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如无专业拖车公司时，在保证安全的前提下，选择自行拖车应保证车辆钥匙处于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ON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位，变速杆置于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位。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建议使用硬拖，选择合适的拖车杠。在自行拖车时，需控制拖车时速不超过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15km/h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381534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新能源汽车使用过程中注意的问题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五、车辆托底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9" y="2651019"/>
            <a:ext cx="8682111" cy="281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在遭遇凹凸不平的路面时，应减速通过，尽量避免托底情况的发生，一旦发生严重托底，操作如下：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）检查动力电池外观是否发生损坏。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）若无损坏，重新起动车辆行驶。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）发生车辆无法起动，应及时拨打售后服务电话，待救援人员赶赴现场处理。</a:t>
            </a:r>
          </a:p>
        </p:txBody>
      </p:sp>
    </p:spTree>
    <p:extLst>
      <p:ext uri="{BB962C8B-B14F-4D97-AF65-F5344CB8AC3E}">
        <p14:creationId xmlns:p14="http://schemas.microsoft.com/office/powerpoint/2010/main" val="1508860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新能源汽车使用过程中注意的问题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六、车辆充电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9" y="2651019"/>
            <a:ext cx="9807526" cy="419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）车辆充电尽量浅充浅放，当动力电池电量接近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30%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时，请立刻充电，这样可以提高您爱车动力电池的使用寿命。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）动力电池电量接近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10%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时，车辆将限速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9krm/h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）纯电动汽车在冬季低温行驶后，应及时充电，避免因长时间停驶导致动力电池温度低，造成用电浪费和充电延时。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）按照维护规定里程定期进行车辆维护。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）车辆长期停放应保证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50%80%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的电量，将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12V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低压电源线断开，每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个月至少对动力电池进行一次充放电，以保证动力电池寿命。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）非专业维修人员绝对不要自行拆卸、调整、安装、改装动力电池。</a:t>
            </a:r>
          </a:p>
        </p:txBody>
      </p:sp>
    </p:spTree>
    <p:extLst>
      <p:ext uri="{BB962C8B-B14F-4D97-AF65-F5344CB8AC3E}">
        <p14:creationId xmlns:p14="http://schemas.microsoft.com/office/powerpoint/2010/main" val="1405456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DCCB506-498A-45F4-8ACD-F4360874ABED}"/>
              </a:ext>
            </a:extLst>
          </p:cNvPr>
          <p:cNvSpPr/>
          <p:nvPr/>
        </p:nvSpPr>
        <p:spPr>
          <a:xfrm>
            <a:off x="5311169" y="2967335"/>
            <a:ext cx="1569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2188708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13573</TotalTime>
  <Words>845</Words>
  <Application>Microsoft Office PowerPoint</Application>
  <PresentationFormat>宽屏</PresentationFormat>
  <Paragraphs>48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等线</vt:lpstr>
      <vt:lpstr>方正黑体_GBK</vt:lpstr>
      <vt:lpstr>方正楷体_GBK</vt:lpstr>
      <vt:lpstr>Arial</vt:lpstr>
      <vt:lpstr>Office 主题​​</vt:lpstr>
      <vt:lpstr>拓展知识 新能源汽车使用过程中注意的问题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lwk</dc:creator>
  <cp:lastModifiedBy>lwk</cp:lastModifiedBy>
  <cp:revision>123</cp:revision>
  <dcterms:created xsi:type="dcterms:W3CDTF">2020-03-16T09:44:54Z</dcterms:created>
  <dcterms:modified xsi:type="dcterms:W3CDTF">2025-09-05T07:33:50Z</dcterms:modified>
</cp:coreProperties>
</file>